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147376610" r:id="rId2"/>
    <p:sldId id="2147376609" r:id="rId3"/>
    <p:sldId id="2147376611" r:id="rId4"/>
    <p:sldId id="2147474753" r:id="rId5"/>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0" d="100"/>
          <a:sy n="70" d="100"/>
        </p:scale>
        <p:origin x="53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3B6993-0676-47F5-AA9B-94B0C18693EF}" type="datetimeFigureOut">
              <a:rPr lang="nb-NO" smtClean="0"/>
              <a:t>20.11.2024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E3D713-26D4-49A7-9E69-528B63817446}" type="slidenum">
              <a:rPr lang="nb-NO" smtClean="0"/>
              <a:t>‹#›</a:t>
            </a:fld>
            <a:endParaRPr lang="nb-NO"/>
          </a:p>
        </p:txBody>
      </p:sp>
    </p:spTree>
    <p:extLst>
      <p:ext uri="{BB962C8B-B14F-4D97-AF65-F5344CB8AC3E}">
        <p14:creationId xmlns:p14="http://schemas.microsoft.com/office/powerpoint/2010/main" val="940066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Frida</a:t>
            </a:r>
          </a:p>
        </p:txBody>
      </p:sp>
      <p:sp>
        <p:nvSpPr>
          <p:cNvPr id="4" name="Plassholder for lysbildenummer 3"/>
          <p:cNvSpPr>
            <a:spLocks noGrp="1"/>
          </p:cNvSpPr>
          <p:nvPr>
            <p:ph type="sldNum" sz="quarter" idx="5"/>
          </p:nvPr>
        </p:nvSpPr>
        <p:spPr/>
        <p:txBody>
          <a:bodyPr/>
          <a:lstStyle/>
          <a:p>
            <a:fld id="{6C618283-091D-4CB7-A348-8FFD5B11873E}" type="slidenum">
              <a:rPr lang="nb-NO" smtClean="0"/>
              <a:t>1</a:t>
            </a:fld>
            <a:endParaRPr lang="nb-NO"/>
          </a:p>
        </p:txBody>
      </p:sp>
    </p:spTree>
    <p:extLst>
      <p:ext uri="{BB962C8B-B14F-4D97-AF65-F5344CB8AC3E}">
        <p14:creationId xmlns:p14="http://schemas.microsoft.com/office/powerpoint/2010/main" val="2699037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a:cs typeface="Calibri"/>
              </a:rPr>
              <a:t>Sharing data is key to unlock the full potential of AI and machine learning. The focus in the new EU act about data sharing is mostly about sharing data from the public sector to the private sector. However, there is a significant need for cooperation in the public sector as well. </a:t>
            </a:r>
          </a:p>
          <a:p>
            <a:r>
              <a:rPr lang="en-US">
                <a:ea typeface="Calibri"/>
                <a:cs typeface="Calibri"/>
              </a:rPr>
              <a:t>Automation of decisions – case </a:t>
            </a:r>
            <a:r>
              <a:rPr lang="en-US" err="1">
                <a:ea typeface="Calibri"/>
                <a:cs typeface="Calibri"/>
              </a:rPr>
              <a:t>handeling</a:t>
            </a:r>
            <a:r>
              <a:rPr lang="en-US">
                <a:ea typeface="Calibri"/>
                <a:cs typeface="Calibri"/>
              </a:rPr>
              <a:t>, make guides, chatbots. Complaints </a:t>
            </a:r>
            <a:r>
              <a:rPr lang="en-US" err="1">
                <a:ea typeface="Calibri"/>
                <a:cs typeface="Calibri"/>
              </a:rPr>
              <a:t>handeling</a:t>
            </a:r>
            <a:r>
              <a:rPr lang="en-US">
                <a:ea typeface="Calibri"/>
                <a:cs typeface="Calibri"/>
              </a:rPr>
              <a:t> in regards to legal questions.  </a:t>
            </a:r>
          </a:p>
          <a:p>
            <a:r>
              <a:rPr lang="en-US">
                <a:ea typeface="Calibri"/>
                <a:cs typeface="Calibri"/>
              </a:rPr>
              <a:t>Hallucination – AI can make up information which is false, instead of saying it does not know the correct answer.</a:t>
            </a:r>
          </a:p>
          <a:p>
            <a:r>
              <a:rPr lang="en-US">
                <a:ea typeface="Calibri"/>
                <a:cs typeface="Calibri"/>
              </a:rPr>
              <a:t>Trust in the government </a:t>
            </a:r>
            <a:endParaRPr lang="en-US"/>
          </a:p>
        </p:txBody>
      </p:sp>
      <p:sp>
        <p:nvSpPr>
          <p:cNvPr id="4" name="Plassholder for lysbildenummer 3"/>
          <p:cNvSpPr>
            <a:spLocks noGrp="1"/>
          </p:cNvSpPr>
          <p:nvPr>
            <p:ph type="sldNum" sz="quarter" idx="5"/>
          </p:nvPr>
        </p:nvSpPr>
        <p:spPr/>
        <p:txBody>
          <a:bodyPr/>
          <a:lstStyle/>
          <a:p>
            <a:fld id="{6C618283-091D-4CB7-A348-8FFD5B11873E}" type="slidenum">
              <a:rPr lang="nb-NO" smtClean="0"/>
              <a:t>2</a:t>
            </a:fld>
            <a:endParaRPr lang="nb-NO"/>
          </a:p>
        </p:txBody>
      </p:sp>
    </p:spTree>
    <p:extLst>
      <p:ext uri="{BB962C8B-B14F-4D97-AF65-F5344CB8AC3E}">
        <p14:creationId xmlns:p14="http://schemas.microsoft.com/office/powerpoint/2010/main" val="2836206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a:t>Reduce the need for administrative processes. AUTOMATION of case </a:t>
            </a:r>
            <a:r>
              <a:rPr lang="en-US" err="1"/>
              <a:t>handeling</a:t>
            </a:r>
            <a:r>
              <a:rPr lang="en-US"/>
              <a:t>. Efficient use of case handlers. AI can contribute to more efficient use of fewer </a:t>
            </a:r>
            <a:r>
              <a:rPr lang="en-US" err="1"/>
              <a:t>recources</a:t>
            </a:r>
            <a:r>
              <a:rPr lang="en-US"/>
              <a:t>. </a:t>
            </a:r>
          </a:p>
          <a:p>
            <a:r>
              <a:rPr lang="en-US"/>
              <a:t>It can have an impact on how decisions are processed, especially when it comes to automation. If the AI systems are correct, this can lead to more correct results faster, to ensure correct and fair decisions. Idea banks that makes it easier to navigate for the case </a:t>
            </a:r>
            <a:r>
              <a:rPr lang="en-US" err="1"/>
              <a:t>handelers</a:t>
            </a:r>
            <a:r>
              <a:rPr lang="en-US"/>
              <a:t>. A large number of </a:t>
            </a:r>
            <a:r>
              <a:rPr lang="en-US" err="1"/>
              <a:t>dokuments</a:t>
            </a:r>
            <a:r>
              <a:rPr lang="en-US"/>
              <a:t> and information – takes time to navigate.</a:t>
            </a:r>
          </a:p>
          <a:p>
            <a:r>
              <a:rPr lang="en-US">
                <a:ea typeface="Calibri"/>
                <a:cs typeface="Calibri"/>
              </a:rPr>
              <a:t>Don’t have the authority by law to enforce or detect crimes, but we are obligated to keep the information in our registries correct.</a:t>
            </a:r>
          </a:p>
          <a:p>
            <a:r>
              <a:rPr lang="en-US"/>
              <a:t>Prevent falsification</a:t>
            </a:r>
          </a:p>
          <a:p>
            <a:r>
              <a:rPr lang="en-US">
                <a:ea typeface="Calibri"/>
                <a:cs typeface="Calibri"/>
              </a:rPr>
              <a:t> </a:t>
            </a:r>
            <a:endParaRPr lang="en-US"/>
          </a:p>
        </p:txBody>
      </p:sp>
      <p:sp>
        <p:nvSpPr>
          <p:cNvPr id="4" name="Plassholder for lysbildenummer 3"/>
          <p:cNvSpPr>
            <a:spLocks noGrp="1"/>
          </p:cNvSpPr>
          <p:nvPr>
            <p:ph type="sldNum" sz="quarter" idx="5"/>
          </p:nvPr>
        </p:nvSpPr>
        <p:spPr/>
        <p:txBody>
          <a:bodyPr/>
          <a:lstStyle/>
          <a:p>
            <a:fld id="{6C618283-091D-4CB7-A348-8FFD5B11873E}" type="slidenum">
              <a:rPr lang="nb-NO" smtClean="0"/>
              <a:t>3</a:t>
            </a:fld>
            <a:endParaRPr lang="nb-NO"/>
          </a:p>
        </p:txBody>
      </p:sp>
    </p:spTree>
    <p:extLst>
      <p:ext uri="{BB962C8B-B14F-4D97-AF65-F5344CB8AC3E}">
        <p14:creationId xmlns:p14="http://schemas.microsoft.com/office/powerpoint/2010/main" val="3340925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8C32716-8B8E-362A-E148-8BE384ED4750}"/>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6FBAEB98-EA04-A65D-0C71-311440FC51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58C3267B-3B54-1286-E409-01B0C3816D5F}"/>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5" name="Plassholder for bunntekst 4">
            <a:extLst>
              <a:ext uri="{FF2B5EF4-FFF2-40B4-BE49-F238E27FC236}">
                <a16:creationId xmlns:a16="http://schemas.microsoft.com/office/drawing/2014/main" id="{FC38F729-F17B-3B01-2173-513E52C70298}"/>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F323B358-8467-2464-3C11-5E234331E23E}"/>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94367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1E47F13-4267-4815-B360-D51C5572A594}"/>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D2F43F66-D872-A9AF-3D81-6E358F5CC9FE}"/>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20486119-BFE6-D97F-286D-F49E548D09AE}"/>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5" name="Plassholder for bunntekst 4">
            <a:extLst>
              <a:ext uri="{FF2B5EF4-FFF2-40B4-BE49-F238E27FC236}">
                <a16:creationId xmlns:a16="http://schemas.microsoft.com/office/drawing/2014/main" id="{2F829D93-A46C-DE14-B298-AACDCD7693B5}"/>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3B2B38B3-B373-0B5F-5B97-F6F0B1360092}"/>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2558803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3D87F674-7D60-8B3A-8CF1-34F2A4F0BDDA}"/>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08FB4082-EEAE-CED2-C471-55BFF691EC04}"/>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FDC1EF3A-7756-AB76-D293-C33011AC899E}"/>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5" name="Plassholder for bunntekst 4">
            <a:extLst>
              <a:ext uri="{FF2B5EF4-FFF2-40B4-BE49-F238E27FC236}">
                <a16:creationId xmlns:a16="http://schemas.microsoft.com/office/drawing/2014/main" id="{9CA5174C-D43B-F90B-CE8E-C6B62EA0666A}"/>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76DBAA88-E8AD-B2A2-CC47-4144DC8BAA3F}"/>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1613215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tellysbilde">
    <p:bg>
      <p:bgPr>
        <a:solidFill>
          <a:schemeClr val="accent1"/>
        </a:solidFill>
        <a:effectLst/>
      </p:bgPr>
    </p:bg>
    <p:spTree>
      <p:nvGrpSpPr>
        <p:cNvPr id="1" name=""/>
        <p:cNvGrpSpPr/>
        <p:nvPr/>
      </p:nvGrpSpPr>
      <p:grpSpPr>
        <a:xfrm>
          <a:off x="0" y="0"/>
          <a:ext cx="0" cy="0"/>
          <a:chOff x="0" y="0"/>
          <a:chExt cx="0" cy="0"/>
        </a:xfrm>
      </p:grpSpPr>
      <p:sp>
        <p:nvSpPr>
          <p:cNvPr id="2" name="Tittel 1"/>
          <p:cNvSpPr>
            <a:spLocks noGrp="1"/>
          </p:cNvSpPr>
          <p:nvPr>
            <p:ph type="ctrTitle"/>
          </p:nvPr>
        </p:nvSpPr>
        <p:spPr>
          <a:xfrm>
            <a:off x="774148" y="1198511"/>
            <a:ext cx="9144000" cy="1551194"/>
          </a:xfrm>
        </p:spPr>
        <p:txBody>
          <a:bodyPr anchor="t">
            <a:normAutofit/>
          </a:bodyPr>
          <a:lstStyle>
            <a:lvl1pPr algn="l">
              <a:defRPr sz="5599">
                <a:solidFill>
                  <a:schemeClr val="bg1"/>
                </a:solidFill>
              </a:defRPr>
            </a:lvl1pPr>
          </a:lstStyle>
          <a:p>
            <a:r>
              <a:rPr lang="nb-NO" noProof="0"/>
              <a:t>Klikk for å redigere tittelstil</a:t>
            </a:r>
            <a:endParaRPr lang="en-GB" noProof="0"/>
          </a:p>
        </p:txBody>
      </p:sp>
      <p:sp>
        <p:nvSpPr>
          <p:cNvPr id="3" name="Undertittel 2"/>
          <p:cNvSpPr>
            <a:spLocks noGrp="1"/>
          </p:cNvSpPr>
          <p:nvPr>
            <p:ph type="subTitle" idx="1" hasCustomPrompt="1"/>
          </p:nvPr>
        </p:nvSpPr>
        <p:spPr>
          <a:xfrm>
            <a:off x="774148" y="2854081"/>
            <a:ext cx="9144000" cy="481281"/>
          </a:xfrm>
        </p:spPr>
        <p:txBody>
          <a:bodyPr>
            <a:normAutofit/>
          </a:bodyPr>
          <a:lstStyle>
            <a:lvl1pPr marL="0" indent="0" algn="l">
              <a:buNone/>
              <a:defRPr sz="2200">
                <a:solidFill>
                  <a:schemeClr val="bg1"/>
                </a:solidFill>
              </a:defRPr>
            </a:lvl1pPr>
            <a:lvl2pPr marL="457086" indent="0" algn="ctr">
              <a:buNone/>
              <a:defRPr sz="2000"/>
            </a:lvl2pPr>
            <a:lvl3pPr marL="914172" indent="0" algn="ctr">
              <a:buNone/>
              <a:defRPr sz="1800"/>
            </a:lvl3pPr>
            <a:lvl4pPr marL="1371258"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nb-NO" noProof="0"/>
              <a:t>Navn på foredragsholder</a:t>
            </a:r>
          </a:p>
        </p:txBody>
      </p:sp>
      <p:pic>
        <p:nvPicPr>
          <p:cNvPr id="8" name="Bild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743" y="3816477"/>
            <a:ext cx="10732728" cy="1130810"/>
          </a:xfrm>
          <a:prstGeom prst="rect">
            <a:avLst/>
          </a:prstGeom>
        </p:spPr>
      </p:pic>
      <p:sp>
        <p:nvSpPr>
          <p:cNvPr id="12" name="Plassholder for tekst 11"/>
          <p:cNvSpPr>
            <a:spLocks noGrp="1"/>
          </p:cNvSpPr>
          <p:nvPr>
            <p:ph type="body" sz="quarter" idx="10" hasCustomPrompt="1"/>
          </p:nvPr>
        </p:nvSpPr>
        <p:spPr>
          <a:xfrm>
            <a:off x="9359259" y="6228779"/>
            <a:ext cx="2124214" cy="207026"/>
          </a:xfrm>
        </p:spPr>
        <p:txBody>
          <a:bodyPr>
            <a:normAutofit/>
          </a:bodyPr>
          <a:lstStyle>
            <a:lvl1pPr marL="0" indent="0" algn="r">
              <a:buNone/>
              <a:defRPr sz="1300">
                <a:solidFill>
                  <a:schemeClr val="bg1"/>
                </a:solidFill>
              </a:defRPr>
            </a:lvl1pPr>
          </a:lstStyle>
          <a:p>
            <a:pPr lvl="0"/>
            <a:r>
              <a:rPr lang="nb-NO"/>
              <a:t>Dato – </a:t>
            </a:r>
            <a:r>
              <a:rPr lang="en-GB" noProof="0" err="1"/>
              <a:t>dd.mm.åååå</a:t>
            </a:r>
            <a:endParaRPr lang="en-GB" noProof="0"/>
          </a:p>
        </p:txBody>
      </p:sp>
      <p:pic>
        <p:nvPicPr>
          <p:cNvPr id="9" name="Bild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1135" y="6067179"/>
            <a:ext cx="3231183" cy="281220"/>
          </a:xfrm>
          <a:prstGeom prst="rect">
            <a:avLst/>
          </a:prstGeom>
        </p:spPr>
      </p:pic>
    </p:spTree>
    <p:extLst>
      <p:ext uri="{BB962C8B-B14F-4D97-AF65-F5344CB8AC3E}">
        <p14:creationId xmlns:p14="http://schemas.microsoft.com/office/powerpoint/2010/main" val="15325933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tel, tekst og innhold">
    <p:spTree>
      <p:nvGrpSpPr>
        <p:cNvPr id="1" name=""/>
        <p:cNvGrpSpPr/>
        <p:nvPr/>
      </p:nvGrpSpPr>
      <p:grpSpPr>
        <a:xfrm>
          <a:off x="0" y="0"/>
          <a:ext cx="0" cy="0"/>
          <a:chOff x="0" y="0"/>
          <a:chExt cx="0" cy="0"/>
        </a:xfrm>
      </p:grpSpPr>
      <p:sp>
        <p:nvSpPr>
          <p:cNvPr id="2" name="Tittel 1"/>
          <p:cNvSpPr>
            <a:spLocks noGrp="1"/>
          </p:cNvSpPr>
          <p:nvPr>
            <p:ph type="title"/>
          </p:nvPr>
        </p:nvSpPr>
        <p:spPr>
          <a:xfrm>
            <a:off x="630120" y="576072"/>
            <a:ext cx="5175984" cy="1137235"/>
          </a:xfrm>
        </p:spPr>
        <p:txBody>
          <a:bodyPr/>
          <a:lstStyle/>
          <a:p>
            <a:r>
              <a:rPr lang="nb-NO" noProof="0"/>
              <a:t>Klikk for å redigere tittelstil</a:t>
            </a:r>
            <a:endParaRPr lang="en-GB" noProof="0"/>
          </a:p>
        </p:txBody>
      </p:sp>
      <p:sp>
        <p:nvSpPr>
          <p:cNvPr id="5" name="Plassholder for dato 4"/>
          <p:cNvSpPr>
            <a:spLocks noGrp="1"/>
          </p:cNvSpPr>
          <p:nvPr>
            <p:ph type="dt" sz="half" idx="10"/>
          </p:nvPr>
        </p:nvSpPr>
        <p:spPr/>
        <p:txBody>
          <a:bodyPr/>
          <a:lstStyle/>
          <a:p>
            <a:fld id="{43C2E904-CB96-44CF-9B9B-534491D09DF7}" type="datetime1">
              <a:rPr lang="nb-NO" smtClean="0"/>
              <a:t>20.11.2024</a:t>
            </a:fld>
            <a:endParaRPr lang="nb-NO"/>
          </a:p>
        </p:txBody>
      </p:sp>
      <p:sp>
        <p:nvSpPr>
          <p:cNvPr id="6" name="Plassholder for bunntekst 5"/>
          <p:cNvSpPr>
            <a:spLocks noGrp="1"/>
          </p:cNvSpPr>
          <p:nvPr>
            <p:ph type="ftr" sz="quarter" idx="11"/>
          </p:nvPr>
        </p:nvSpPr>
        <p:spPr/>
        <p:txBody>
          <a:bodyPr/>
          <a:lstStyle/>
          <a:p>
            <a:r>
              <a:rPr lang="nb-NO"/>
              <a:t>Tittel på presentasjon og navn på foredragsholder</a:t>
            </a:r>
          </a:p>
        </p:txBody>
      </p:sp>
      <p:sp>
        <p:nvSpPr>
          <p:cNvPr id="7" name="Plassholder for lysbildenummer 6"/>
          <p:cNvSpPr>
            <a:spLocks noGrp="1"/>
          </p:cNvSpPr>
          <p:nvPr>
            <p:ph type="sldNum" sz="quarter" idx="12"/>
          </p:nvPr>
        </p:nvSpPr>
        <p:spPr/>
        <p:txBody>
          <a:bodyPr/>
          <a:lstStyle/>
          <a:p>
            <a:fld id="{5751DFAA-887F-4071-8EAD-E8CA316FCF06}" type="slidenum">
              <a:rPr lang="nb-NO" smtClean="0"/>
              <a:t>‹#›</a:t>
            </a:fld>
            <a:endParaRPr lang="nb-NO"/>
          </a:p>
        </p:txBody>
      </p:sp>
      <p:sp>
        <p:nvSpPr>
          <p:cNvPr id="8" name="Plassholder for tekst 7"/>
          <p:cNvSpPr>
            <a:spLocks noGrp="1"/>
          </p:cNvSpPr>
          <p:nvPr>
            <p:ph type="body" sz="quarter" idx="13"/>
          </p:nvPr>
        </p:nvSpPr>
        <p:spPr>
          <a:xfrm>
            <a:off x="630120" y="1953244"/>
            <a:ext cx="5175984" cy="3780473"/>
          </a:xfrm>
          <a:prstGeom prst="rect">
            <a:avLst/>
          </a:prstGeom>
        </p:spPr>
        <p:txBody>
          <a:bodyPr lIns="0" tIns="0" rIns="0" bIns="0"/>
          <a:lstStyle>
            <a:lvl1pPr>
              <a:defRPr b="0"/>
            </a:lvl1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en-GB" noProof="0"/>
          </a:p>
        </p:txBody>
      </p:sp>
      <p:sp>
        <p:nvSpPr>
          <p:cNvPr id="4" name="Plassholder for innhold 3"/>
          <p:cNvSpPr>
            <a:spLocks noGrp="1"/>
          </p:cNvSpPr>
          <p:nvPr>
            <p:ph sz="quarter" idx="15"/>
          </p:nvPr>
        </p:nvSpPr>
        <p:spPr>
          <a:xfrm>
            <a:off x="6382214" y="576073"/>
            <a:ext cx="5175984" cy="5157645"/>
          </a:xfrm>
          <a:prstGeom prst="rect">
            <a:avLst/>
          </a:prstGeom>
        </p:spPr>
        <p:txBody>
          <a:bodyPr lIns="0" tIns="0" rIns="0" bIns="0"/>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en-GB" noProof="0"/>
          </a:p>
        </p:txBody>
      </p:sp>
    </p:spTree>
    <p:extLst>
      <p:ext uri="{BB962C8B-B14F-4D97-AF65-F5344CB8AC3E}">
        <p14:creationId xmlns:p14="http://schemas.microsoft.com/office/powerpoint/2010/main" val="3342286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tel, tekst og lite bilde">
    <p:spTree>
      <p:nvGrpSpPr>
        <p:cNvPr id="1" name=""/>
        <p:cNvGrpSpPr/>
        <p:nvPr/>
      </p:nvGrpSpPr>
      <p:grpSpPr>
        <a:xfrm>
          <a:off x="0" y="0"/>
          <a:ext cx="0" cy="0"/>
          <a:chOff x="0" y="0"/>
          <a:chExt cx="0" cy="0"/>
        </a:xfrm>
      </p:grpSpPr>
      <p:sp>
        <p:nvSpPr>
          <p:cNvPr id="2" name="Tittel 1"/>
          <p:cNvSpPr>
            <a:spLocks noGrp="1"/>
          </p:cNvSpPr>
          <p:nvPr>
            <p:ph type="title"/>
          </p:nvPr>
        </p:nvSpPr>
        <p:spPr>
          <a:xfrm>
            <a:off x="630120" y="576072"/>
            <a:ext cx="5175984" cy="1137235"/>
          </a:xfrm>
        </p:spPr>
        <p:txBody>
          <a:bodyPr>
            <a:normAutofit/>
          </a:bodyPr>
          <a:lstStyle/>
          <a:p>
            <a:r>
              <a:rPr lang="nb-NO" noProof="0"/>
              <a:t>Klikk for å redigere tittelstil</a:t>
            </a:r>
            <a:endParaRPr lang="en-GB" noProof="0"/>
          </a:p>
        </p:txBody>
      </p:sp>
      <p:sp>
        <p:nvSpPr>
          <p:cNvPr id="5" name="Plassholder for dato 4"/>
          <p:cNvSpPr>
            <a:spLocks noGrp="1"/>
          </p:cNvSpPr>
          <p:nvPr>
            <p:ph type="dt" sz="half" idx="10"/>
          </p:nvPr>
        </p:nvSpPr>
        <p:spPr/>
        <p:txBody>
          <a:bodyPr/>
          <a:lstStyle/>
          <a:p>
            <a:fld id="{34E69537-D1B4-45E3-B23A-9F20AEF0391F}" type="datetime1">
              <a:rPr lang="nb-NO" smtClean="0"/>
              <a:t>20.11.2024</a:t>
            </a:fld>
            <a:endParaRPr lang="nb-NO"/>
          </a:p>
        </p:txBody>
      </p:sp>
      <p:sp>
        <p:nvSpPr>
          <p:cNvPr id="6" name="Plassholder for bunntekst 5"/>
          <p:cNvSpPr>
            <a:spLocks noGrp="1"/>
          </p:cNvSpPr>
          <p:nvPr>
            <p:ph type="ftr" sz="quarter" idx="11"/>
          </p:nvPr>
        </p:nvSpPr>
        <p:spPr/>
        <p:txBody>
          <a:bodyPr/>
          <a:lstStyle/>
          <a:p>
            <a:r>
              <a:rPr lang="nb-NO"/>
              <a:t>Tittel på presentasjon og navn på foredragsholder</a:t>
            </a:r>
          </a:p>
        </p:txBody>
      </p:sp>
      <p:sp>
        <p:nvSpPr>
          <p:cNvPr id="7" name="Plassholder for lysbildenummer 6"/>
          <p:cNvSpPr>
            <a:spLocks noGrp="1"/>
          </p:cNvSpPr>
          <p:nvPr>
            <p:ph type="sldNum" sz="quarter" idx="12"/>
          </p:nvPr>
        </p:nvSpPr>
        <p:spPr/>
        <p:txBody>
          <a:bodyPr/>
          <a:lstStyle/>
          <a:p>
            <a:fld id="{5751DFAA-887F-4071-8EAD-E8CA316FCF06}" type="slidenum">
              <a:rPr lang="nb-NO" smtClean="0"/>
              <a:t>‹#›</a:t>
            </a:fld>
            <a:endParaRPr lang="nb-NO"/>
          </a:p>
        </p:txBody>
      </p:sp>
      <p:sp>
        <p:nvSpPr>
          <p:cNvPr id="8" name="Plassholder for bilde 7"/>
          <p:cNvSpPr>
            <a:spLocks noGrp="1"/>
          </p:cNvSpPr>
          <p:nvPr>
            <p:ph type="pic" sz="quarter" idx="13"/>
          </p:nvPr>
        </p:nvSpPr>
        <p:spPr>
          <a:xfrm>
            <a:off x="6472231" y="1017127"/>
            <a:ext cx="5085966" cy="4284536"/>
          </a:xfrm>
          <a:prstGeom prst="rect">
            <a:avLst/>
          </a:prstGeom>
          <a:noFill/>
        </p:spPr>
        <p:txBody>
          <a:bodyPr lIns="0" tIns="720000" rIns="0" bIns="0" anchor="t" anchorCtr="1"/>
          <a:lstStyle>
            <a:lvl1pPr marL="0" indent="0" algn="ctr">
              <a:buNone/>
              <a:defRPr/>
            </a:lvl1pPr>
          </a:lstStyle>
          <a:p>
            <a:r>
              <a:rPr lang="nb-NO" noProof="0"/>
              <a:t>Klikk på ikonet for å legge til et bilde</a:t>
            </a:r>
            <a:endParaRPr lang="en-GB" noProof="0"/>
          </a:p>
        </p:txBody>
      </p:sp>
      <p:sp>
        <p:nvSpPr>
          <p:cNvPr id="9" name="Plassholder for tekst 8"/>
          <p:cNvSpPr>
            <a:spLocks noGrp="1"/>
          </p:cNvSpPr>
          <p:nvPr>
            <p:ph type="body" sz="quarter" idx="14"/>
          </p:nvPr>
        </p:nvSpPr>
        <p:spPr>
          <a:xfrm>
            <a:off x="630120" y="1953244"/>
            <a:ext cx="5175984" cy="3780473"/>
          </a:xfrm>
          <a:prstGeom prst="rect">
            <a:avLst/>
          </a:prstGeom>
        </p:spPr>
        <p:txBody>
          <a:bodyPr lIns="0" tIns="0" rIns="0" bIns="0"/>
          <a:lstStyle>
            <a:lvl1pPr marL="179964" indent="-179964">
              <a:buFont typeface="Arial" panose="020B0604020202020204" pitchFamily="34" charset="0"/>
              <a:buChar char="•"/>
              <a:defRPr b="0"/>
            </a:lvl1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endParaRPr lang="en-GB" noProof="0"/>
          </a:p>
        </p:txBody>
      </p:sp>
    </p:spTree>
    <p:extLst>
      <p:ext uri="{BB962C8B-B14F-4D97-AF65-F5344CB8AC3E}">
        <p14:creationId xmlns:p14="http://schemas.microsoft.com/office/powerpoint/2010/main" val="2297116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Tittellysbilde">
    <p:bg>
      <p:bgPr>
        <a:solidFill>
          <a:schemeClr val="accent1"/>
        </a:solidFill>
        <a:effectLst/>
      </p:bgPr>
    </p:bg>
    <p:spTree>
      <p:nvGrpSpPr>
        <p:cNvPr id="1" name=""/>
        <p:cNvGrpSpPr/>
        <p:nvPr/>
      </p:nvGrpSpPr>
      <p:grpSpPr>
        <a:xfrm>
          <a:off x="0" y="0"/>
          <a:ext cx="0" cy="0"/>
          <a:chOff x="0" y="0"/>
          <a:chExt cx="0" cy="0"/>
        </a:xfrm>
      </p:grpSpPr>
      <p:sp>
        <p:nvSpPr>
          <p:cNvPr id="2" name="Tittel 1"/>
          <p:cNvSpPr>
            <a:spLocks noGrp="1"/>
          </p:cNvSpPr>
          <p:nvPr>
            <p:ph type="ctrTitle"/>
          </p:nvPr>
        </p:nvSpPr>
        <p:spPr>
          <a:xfrm>
            <a:off x="774148" y="1198511"/>
            <a:ext cx="9144000" cy="1551194"/>
          </a:xfrm>
        </p:spPr>
        <p:txBody>
          <a:bodyPr anchor="t">
            <a:normAutofit/>
          </a:bodyPr>
          <a:lstStyle>
            <a:lvl1pPr algn="l">
              <a:defRPr sz="5599">
                <a:solidFill>
                  <a:schemeClr val="bg1"/>
                </a:solidFill>
              </a:defRPr>
            </a:lvl1pPr>
          </a:lstStyle>
          <a:p>
            <a:r>
              <a:rPr lang="nb-NO" noProof="0"/>
              <a:t>Klikk for å redigere tittelstil</a:t>
            </a:r>
            <a:endParaRPr lang="en-GB" noProof="0"/>
          </a:p>
        </p:txBody>
      </p:sp>
      <p:sp>
        <p:nvSpPr>
          <p:cNvPr id="3" name="Undertittel 2"/>
          <p:cNvSpPr>
            <a:spLocks noGrp="1"/>
          </p:cNvSpPr>
          <p:nvPr>
            <p:ph type="subTitle" idx="1" hasCustomPrompt="1"/>
          </p:nvPr>
        </p:nvSpPr>
        <p:spPr>
          <a:xfrm>
            <a:off x="774148" y="2854081"/>
            <a:ext cx="9144000" cy="481281"/>
          </a:xfrm>
        </p:spPr>
        <p:txBody>
          <a:bodyPr>
            <a:normAutofit/>
          </a:bodyPr>
          <a:lstStyle>
            <a:lvl1pPr marL="0" indent="0" algn="l">
              <a:buNone/>
              <a:defRPr sz="2200">
                <a:solidFill>
                  <a:schemeClr val="bg1"/>
                </a:solidFill>
              </a:defRPr>
            </a:lvl1pPr>
            <a:lvl2pPr marL="457086" indent="0" algn="ctr">
              <a:buNone/>
              <a:defRPr sz="2000"/>
            </a:lvl2pPr>
            <a:lvl3pPr marL="914172" indent="0" algn="ctr">
              <a:buNone/>
              <a:defRPr sz="1800"/>
            </a:lvl3pPr>
            <a:lvl4pPr marL="1371258"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nb-NO" noProof="0"/>
              <a:t>Navn på foredragsholder</a:t>
            </a:r>
          </a:p>
        </p:txBody>
      </p:sp>
      <p:pic>
        <p:nvPicPr>
          <p:cNvPr id="8" name="Bild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743" y="3816477"/>
            <a:ext cx="10732728" cy="1130810"/>
          </a:xfrm>
          <a:prstGeom prst="rect">
            <a:avLst/>
          </a:prstGeom>
        </p:spPr>
      </p:pic>
      <p:sp>
        <p:nvSpPr>
          <p:cNvPr id="12" name="Plassholder for tekst 11"/>
          <p:cNvSpPr>
            <a:spLocks noGrp="1"/>
          </p:cNvSpPr>
          <p:nvPr>
            <p:ph type="body" sz="quarter" idx="10" hasCustomPrompt="1"/>
          </p:nvPr>
        </p:nvSpPr>
        <p:spPr>
          <a:xfrm>
            <a:off x="9359259" y="6228779"/>
            <a:ext cx="2124214" cy="207026"/>
          </a:xfrm>
        </p:spPr>
        <p:txBody>
          <a:bodyPr>
            <a:normAutofit/>
          </a:bodyPr>
          <a:lstStyle>
            <a:lvl1pPr marL="0" indent="0" algn="r">
              <a:buNone/>
              <a:defRPr sz="1300">
                <a:solidFill>
                  <a:schemeClr val="bg1"/>
                </a:solidFill>
              </a:defRPr>
            </a:lvl1pPr>
          </a:lstStyle>
          <a:p>
            <a:pPr lvl="0"/>
            <a:r>
              <a:rPr lang="nb-NO"/>
              <a:t>Dato – </a:t>
            </a:r>
            <a:r>
              <a:rPr lang="en-GB" noProof="0" err="1"/>
              <a:t>dd.mm.åååå</a:t>
            </a:r>
            <a:endParaRPr lang="en-GB" noProof="0"/>
          </a:p>
        </p:txBody>
      </p:sp>
      <p:pic>
        <p:nvPicPr>
          <p:cNvPr id="9" name="Bild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1135" y="6067179"/>
            <a:ext cx="3231183" cy="281220"/>
          </a:xfrm>
          <a:prstGeom prst="rect">
            <a:avLst/>
          </a:prstGeom>
        </p:spPr>
      </p:pic>
    </p:spTree>
    <p:extLst>
      <p:ext uri="{BB962C8B-B14F-4D97-AF65-F5344CB8AC3E}">
        <p14:creationId xmlns:p14="http://schemas.microsoft.com/office/powerpoint/2010/main" val="845732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6678171-1228-5C1B-3096-9B80743B770A}"/>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EB2BA889-FDAA-C124-5C11-AF1ACF7F74A6}"/>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47F29F1C-1EAF-4CBF-DE94-10EBF342E70E}"/>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5" name="Plassholder for bunntekst 4">
            <a:extLst>
              <a:ext uri="{FF2B5EF4-FFF2-40B4-BE49-F238E27FC236}">
                <a16:creationId xmlns:a16="http://schemas.microsoft.com/office/drawing/2014/main" id="{72B40F1C-CE66-A781-BE11-ADCDB49E244B}"/>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D4A2E524-CAF6-6720-CB77-A97E63872A94}"/>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1927547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29A24F0-A61C-BA32-5493-4D0BDA4AF342}"/>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D56CA642-27F5-9210-9F04-5700B05AC2B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939FBA6C-3A9B-40F6-2A3C-0671713ED3EE}"/>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5" name="Plassholder for bunntekst 4">
            <a:extLst>
              <a:ext uri="{FF2B5EF4-FFF2-40B4-BE49-F238E27FC236}">
                <a16:creationId xmlns:a16="http://schemas.microsoft.com/office/drawing/2014/main" id="{A05FE917-ACCE-300A-2BAC-BE3165CE8D58}"/>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7DD9B183-A31B-DF64-8B31-37ECAE7CCF2D}"/>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895246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B9C4720-B2F6-8A06-7FE5-9BFB254824D7}"/>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18CD9C1D-040F-F9A5-01B3-B5F3D13415D0}"/>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02507B7C-6C48-81E6-AE0F-A5C151130FD8}"/>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5CC806BB-36FD-5870-EA00-1B4C45B4950C}"/>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6" name="Plassholder for bunntekst 5">
            <a:extLst>
              <a:ext uri="{FF2B5EF4-FFF2-40B4-BE49-F238E27FC236}">
                <a16:creationId xmlns:a16="http://schemas.microsoft.com/office/drawing/2014/main" id="{DB3555AF-21AF-EB67-299C-67B590339567}"/>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4EB6A839-D749-3D59-19DC-A6F873A6A655}"/>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1107860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A77E569-D695-4F6E-F027-3D40405FF240}"/>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92F61329-C23A-3968-7A0E-C986246CE4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45A9CE8A-FDC7-F1FE-DD24-76E240B7E89D}"/>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348953BB-9DE2-5824-CD8A-1D135239B7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ED2E6848-A11D-B036-E252-397593EB631F}"/>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2B549D50-19AC-0B37-F2AF-3666E72AA550}"/>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8" name="Plassholder for bunntekst 7">
            <a:extLst>
              <a:ext uri="{FF2B5EF4-FFF2-40B4-BE49-F238E27FC236}">
                <a16:creationId xmlns:a16="http://schemas.microsoft.com/office/drawing/2014/main" id="{397A13AC-B387-4E95-15A5-DF0518FF3160}"/>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CB60CE9D-562D-DAC5-29C7-6C2777F613C3}"/>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213280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14E51F6-6ABC-1087-3421-1EE1C9CE4C0E}"/>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961D855F-1DF4-B4ED-C14C-20AB12E790E3}"/>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4" name="Plassholder for bunntekst 3">
            <a:extLst>
              <a:ext uri="{FF2B5EF4-FFF2-40B4-BE49-F238E27FC236}">
                <a16:creationId xmlns:a16="http://schemas.microsoft.com/office/drawing/2014/main" id="{72D18F54-D0D0-5164-429F-AF6717B92DE7}"/>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F00AE5B1-A8B7-52BA-A6BF-52E31CD43B65}"/>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846359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5D9F8349-D036-526A-6286-6F99134F6B50}"/>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3" name="Plassholder for bunntekst 2">
            <a:extLst>
              <a:ext uri="{FF2B5EF4-FFF2-40B4-BE49-F238E27FC236}">
                <a16:creationId xmlns:a16="http://schemas.microsoft.com/office/drawing/2014/main" id="{D5C5C146-F820-88E1-8947-BDEFFAD5D78B}"/>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C3E1626C-983D-C7D1-1602-7BA167CB0604}"/>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3399240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3C7329C-0D1B-5F86-B967-7EFDE3F988E0}"/>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D90ED589-8C25-CE58-3B23-987E79762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33F6A4AE-D0FE-A7DD-6185-0779005968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6E7EC02C-F191-D3D6-BE7B-4977C094E5A7}"/>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6" name="Plassholder for bunntekst 5">
            <a:extLst>
              <a:ext uri="{FF2B5EF4-FFF2-40B4-BE49-F238E27FC236}">
                <a16:creationId xmlns:a16="http://schemas.microsoft.com/office/drawing/2014/main" id="{8CAF471C-C5B9-3361-F08C-1543540A556C}"/>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356053F4-011B-C59D-045F-FBB5B305AC43}"/>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3148316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9D80526-7AEB-6861-CDC0-6708F5BB964E}"/>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B7BCE2D2-960B-B1A1-FDF6-4951E8D56A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C2D770B1-0DC2-9FDB-409A-7CD9CE8A7D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FE86662B-D8C9-4A8A-FEFA-79BDAD952F35}"/>
              </a:ext>
            </a:extLst>
          </p:cNvPr>
          <p:cNvSpPr>
            <a:spLocks noGrp="1"/>
          </p:cNvSpPr>
          <p:nvPr>
            <p:ph type="dt" sz="half" idx="10"/>
          </p:nvPr>
        </p:nvSpPr>
        <p:spPr/>
        <p:txBody>
          <a:bodyPr/>
          <a:lstStyle/>
          <a:p>
            <a:fld id="{8EFC43B4-85D5-4669-BB36-7AB5B4AE5F9D}" type="datetimeFigureOut">
              <a:rPr lang="nb-NO" smtClean="0"/>
              <a:t>20.11.2024</a:t>
            </a:fld>
            <a:endParaRPr lang="nb-NO"/>
          </a:p>
        </p:txBody>
      </p:sp>
      <p:sp>
        <p:nvSpPr>
          <p:cNvPr id="6" name="Plassholder for bunntekst 5">
            <a:extLst>
              <a:ext uri="{FF2B5EF4-FFF2-40B4-BE49-F238E27FC236}">
                <a16:creationId xmlns:a16="http://schemas.microsoft.com/office/drawing/2014/main" id="{51D8F34F-0A57-E375-2C95-6D2E2126F76A}"/>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6890CD6C-1070-47AD-843E-B8EAFA7CF942}"/>
              </a:ext>
            </a:extLst>
          </p:cNvPr>
          <p:cNvSpPr>
            <a:spLocks noGrp="1"/>
          </p:cNvSpPr>
          <p:nvPr>
            <p:ph type="sldNum" sz="quarter" idx="12"/>
          </p:nvPr>
        </p:nvSpPr>
        <p:spPr/>
        <p:txBody>
          <a:bodyPr/>
          <a:lstStyle/>
          <a:p>
            <a:fld id="{88F2831C-BC84-46BF-AC9E-19A2CC605C24}" type="slidenum">
              <a:rPr lang="nb-NO" smtClean="0"/>
              <a:t>‹#›</a:t>
            </a:fld>
            <a:endParaRPr lang="nb-NO"/>
          </a:p>
        </p:txBody>
      </p:sp>
    </p:spTree>
    <p:extLst>
      <p:ext uri="{BB962C8B-B14F-4D97-AF65-F5344CB8AC3E}">
        <p14:creationId xmlns:p14="http://schemas.microsoft.com/office/powerpoint/2010/main" val="2264948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C2A00B35-F275-040A-E6C1-5F3BEC6352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5BE95442-5EE7-D82B-8BB6-F647C21320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71C98D36-A7E7-AD78-6AC7-BD2458CDC2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EFC43B4-85D5-4669-BB36-7AB5B4AE5F9D}" type="datetimeFigureOut">
              <a:rPr lang="nb-NO" smtClean="0"/>
              <a:t>20.11.2024</a:t>
            </a:fld>
            <a:endParaRPr lang="nb-NO"/>
          </a:p>
        </p:txBody>
      </p:sp>
      <p:sp>
        <p:nvSpPr>
          <p:cNvPr id="5" name="Plassholder for bunntekst 4">
            <a:extLst>
              <a:ext uri="{FF2B5EF4-FFF2-40B4-BE49-F238E27FC236}">
                <a16:creationId xmlns:a16="http://schemas.microsoft.com/office/drawing/2014/main" id="{B3FE3A48-CEDC-5090-52D0-C9B99F4406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b-NO"/>
          </a:p>
        </p:txBody>
      </p:sp>
      <p:sp>
        <p:nvSpPr>
          <p:cNvPr id="6" name="Plassholder for lysbildenummer 5">
            <a:extLst>
              <a:ext uri="{FF2B5EF4-FFF2-40B4-BE49-F238E27FC236}">
                <a16:creationId xmlns:a16="http://schemas.microsoft.com/office/drawing/2014/main" id="{978A2DCD-6555-42BC-649C-C6FE4445C4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8F2831C-BC84-46BF-AC9E-19A2CC605C24}" type="slidenum">
              <a:rPr lang="nb-NO" smtClean="0"/>
              <a:t>‹#›</a:t>
            </a:fld>
            <a:endParaRPr lang="nb-NO"/>
          </a:p>
        </p:txBody>
      </p:sp>
      <p:sp>
        <p:nvSpPr>
          <p:cNvPr id="8" name="TekstSylinder 7">
            <a:extLst>
              <a:ext uri="{FF2B5EF4-FFF2-40B4-BE49-F238E27FC236}">
                <a16:creationId xmlns:a16="http://schemas.microsoft.com/office/drawing/2014/main" id="{A002AF98-8A9F-C130-D19E-11E666A247A8}"/>
              </a:ext>
            </a:extLst>
          </p:cNvPr>
          <p:cNvSpPr txBox="1"/>
          <p:nvPr userDrawn="1">
            <p:extLst>
              <p:ext uri="{1162E1C5-73C7-4A58-AE30-91384D911F3F}">
                <p184:classification xmlns:p184="http://schemas.microsoft.com/office/powerpoint/2018/4/main" val="hdr"/>
              </p:ext>
            </p:extLst>
          </p:nvPr>
        </p:nvSpPr>
        <p:spPr>
          <a:xfrm>
            <a:off x="5252212" y="63500"/>
            <a:ext cx="1716088" cy="152400"/>
          </a:xfrm>
          <a:prstGeom prst="rect">
            <a:avLst/>
          </a:prstGeom>
        </p:spPr>
        <p:txBody>
          <a:bodyPr horzOverflow="overflow" lIns="0" tIns="0" rIns="0" bIns="0">
            <a:spAutoFit/>
          </a:bodyPr>
          <a:lstStyle/>
          <a:p>
            <a:pPr algn="l"/>
            <a:r>
              <a:rPr lang="nb-NO" sz="1000">
                <a:solidFill>
                  <a:srgbClr val="0000FF"/>
                </a:solidFill>
                <a:latin typeface="Calibri" panose="020F0502020204030204" pitchFamily="34" charset="0"/>
                <a:ea typeface="Calibri" panose="020F0502020204030204" pitchFamily="34" charset="0"/>
                <a:cs typeface="Calibri" panose="020F0502020204030204" pitchFamily="34" charset="0"/>
              </a:rPr>
              <a:t>Klassifisering: Intern informasjon</a:t>
            </a:r>
          </a:p>
        </p:txBody>
      </p:sp>
    </p:spTree>
    <p:extLst>
      <p:ext uri="{BB962C8B-B14F-4D97-AF65-F5344CB8AC3E}">
        <p14:creationId xmlns:p14="http://schemas.microsoft.com/office/powerpoint/2010/main" val="307596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5230F67-E301-A185-4583-FA2BDC258FE9}"/>
              </a:ext>
            </a:extLst>
          </p:cNvPr>
          <p:cNvSpPr>
            <a:spLocks noGrp="1"/>
          </p:cNvSpPr>
          <p:nvPr>
            <p:ph type="ctrTitle"/>
          </p:nvPr>
        </p:nvSpPr>
        <p:spPr/>
        <p:txBody>
          <a:bodyPr/>
          <a:lstStyle/>
          <a:p>
            <a:r>
              <a:rPr lang="nb-NO" err="1"/>
              <a:t>Why</a:t>
            </a:r>
            <a:r>
              <a:rPr lang="nb-NO"/>
              <a:t> AI?</a:t>
            </a:r>
          </a:p>
        </p:txBody>
      </p:sp>
    </p:spTree>
    <p:extLst>
      <p:ext uri="{BB962C8B-B14F-4D97-AF65-F5344CB8AC3E}">
        <p14:creationId xmlns:p14="http://schemas.microsoft.com/office/powerpoint/2010/main" val="2876838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0B05FFB-87E3-633A-6F04-67B0CD810879}"/>
              </a:ext>
            </a:extLst>
          </p:cNvPr>
          <p:cNvSpPr>
            <a:spLocks noGrp="1"/>
          </p:cNvSpPr>
          <p:nvPr>
            <p:ph type="title"/>
          </p:nvPr>
        </p:nvSpPr>
        <p:spPr>
          <a:xfrm>
            <a:off x="632097" y="576072"/>
            <a:ext cx="5174112" cy="1137235"/>
          </a:xfrm>
        </p:spPr>
        <p:txBody>
          <a:bodyPr anchor="ctr">
            <a:normAutofit/>
          </a:bodyPr>
          <a:lstStyle/>
          <a:p>
            <a:r>
              <a:rPr lang="nb-NO"/>
              <a:t>Challenges</a:t>
            </a:r>
          </a:p>
        </p:txBody>
      </p:sp>
      <p:sp>
        <p:nvSpPr>
          <p:cNvPr id="4" name="Plassholder for dato 3">
            <a:extLst>
              <a:ext uri="{FF2B5EF4-FFF2-40B4-BE49-F238E27FC236}">
                <a16:creationId xmlns:a16="http://schemas.microsoft.com/office/drawing/2014/main" id="{5B148010-1B23-4526-5B3E-1F42AF73FB0D}"/>
              </a:ext>
            </a:extLst>
          </p:cNvPr>
          <p:cNvSpPr>
            <a:spLocks noGrp="1"/>
          </p:cNvSpPr>
          <p:nvPr>
            <p:ph type="dt" sz="half" idx="10"/>
          </p:nvPr>
        </p:nvSpPr>
        <p:spPr>
          <a:xfrm>
            <a:off x="6697056" y="6390799"/>
            <a:ext cx="845915" cy="184666"/>
          </a:xfrm>
        </p:spPr>
        <p:txBody>
          <a:bodyPr anchor="ctr">
            <a:normAutofit fontScale="55000" lnSpcReduction="20000"/>
          </a:bodyPr>
          <a:lstStyle/>
          <a:p>
            <a:pPr>
              <a:spcAft>
                <a:spcPts val="600"/>
              </a:spcAft>
            </a:pPr>
            <a:r>
              <a:rPr lang="nb-NO"/>
              <a:t>08.11.2024</a:t>
            </a:r>
          </a:p>
        </p:txBody>
      </p:sp>
      <p:sp>
        <p:nvSpPr>
          <p:cNvPr id="6" name="Plassholder for lysbildenummer 5">
            <a:extLst>
              <a:ext uri="{FF2B5EF4-FFF2-40B4-BE49-F238E27FC236}">
                <a16:creationId xmlns:a16="http://schemas.microsoft.com/office/drawing/2014/main" id="{00A91E85-1ADF-0106-D5BB-F8DBC22C9D49}"/>
              </a:ext>
            </a:extLst>
          </p:cNvPr>
          <p:cNvSpPr>
            <a:spLocks noGrp="1"/>
          </p:cNvSpPr>
          <p:nvPr>
            <p:ph type="sldNum" sz="quarter" idx="12"/>
          </p:nvPr>
        </p:nvSpPr>
        <p:spPr>
          <a:xfrm>
            <a:off x="11237663" y="6390799"/>
            <a:ext cx="308700" cy="184666"/>
          </a:xfrm>
        </p:spPr>
        <p:txBody>
          <a:bodyPr anchor="ctr">
            <a:normAutofit fontScale="55000" lnSpcReduction="20000"/>
          </a:bodyPr>
          <a:lstStyle/>
          <a:p>
            <a:pPr>
              <a:spcAft>
                <a:spcPts val="600"/>
              </a:spcAft>
            </a:pPr>
            <a:fld id="{5751DFAA-887F-4071-8EAD-E8CA316FCF06}" type="slidenum">
              <a:rPr lang="nb-NO" smtClean="0"/>
              <a:pPr>
                <a:spcAft>
                  <a:spcPts val="600"/>
                </a:spcAft>
              </a:pPr>
              <a:t>2</a:t>
            </a:fld>
            <a:endParaRPr lang="nb-NO"/>
          </a:p>
        </p:txBody>
      </p:sp>
      <p:sp>
        <p:nvSpPr>
          <p:cNvPr id="3" name="Plassholder for innhold 2">
            <a:extLst>
              <a:ext uri="{FF2B5EF4-FFF2-40B4-BE49-F238E27FC236}">
                <a16:creationId xmlns:a16="http://schemas.microsoft.com/office/drawing/2014/main" id="{A9BED1C2-3E8E-C4BF-0400-468FBEBEA459}"/>
              </a:ext>
            </a:extLst>
          </p:cNvPr>
          <p:cNvSpPr>
            <a:spLocks noGrp="1"/>
          </p:cNvSpPr>
          <p:nvPr>
            <p:ph type="body" sz="quarter" idx="13"/>
          </p:nvPr>
        </p:nvSpPr>
        <p:spPr>
          <a:xfrm>
            <a:off x="632097" y="1953244"/>
            <a:ext cx="5174112" cy="3780473"/>
          </a:xfrm>
        </p:spPr>
        <p:txBody>
          <a:bodyPr vert="horz" lIns="0" tIns="0" rIns="0" bIns="0" rtlCol="0">
            <a:normAutofit fontScale="85000" lnSpcReduction="20000"/>
          </a:bodyPr>
          <a:lstStyle/>
          <a:p>
            <a:pPr marL="179669" indent="-179669"/>
            <a:r>
              <a:rPr lang="en-GB"/>
              <a:t>Legal challenges: privacy rights, transparency, bias and discrimination </a:t>
            </a:r>
          </a:p>
          <a:p>
            <a:pPr marL="179669" indent="-179669"/>
            <a:r>
              <a:rPr lang="en-GB"/>
              <a:t>Competence, lack of resources and financial expenses</a:t>
            </a:r>
          </a:p>
          <a:p>
            <a:pPr marL="179669" indent="-179669"/>
            <a:r>
              <a:rPr lang="en-GB"/>
              <a:t>AI is moving fast – challenging to keep up </a:t>
            </a:r>
          </a:p>
          <a:p>
            <a:pPr marL="179669" indent="-179669"/>
            <a:r>
              <a:rPr lang="en-GB"/>
              <a:t>National framework for the use of AI in public sector – uncertainty of how and when this will happen </a:t>
            </a:r>
          </a:p>
          <a:p>
            <a:pPr marL="179669" indent="-179669"/>
            <a:r>
              <a:rPr lang="en-GB"/>
              <a:t>Data sharing – within and between the public and private sector</a:t>
            </a:r>
          </a:p>
          <a:p>
            <a:pPr marL="179669" indent="-179669"/>
            <a:r>
              <a:rPr lang="en-GB"/>
              <a:t>Hallucination</a:t>
            </a:r>
          </a:p>
        </p:txBody>
      </p:sp>
      <p:pic>
        <p:nvPicPr>
          <p:cNvPr id="8" name="Bilde 7" descr="Global UX Design Company | Outcome Driven UX Design Agency">
            <a:extLst>
              <a:ext uri="{FF2B5EF4-FFF2-40B4-BE49-F238E27FC236}">
                <a16:creationId xmlns:a16="http://schemas.microsoft.com/office/drawing/2014/main" id="{A628A93C-3FBF-E7D3-FEE8-5F31956BF8D2}"/>
              </a:ext>
            </a:extLst>
          </p:cNvPr>
          <p:cNvPicPr>
            <a:picLocks noChangeAspect="1"/>
          </p:cNvPicPr>
          <p:nvPr/>
        </p:nvPicPr>
        <p:blipFill>
          <a:blip r:embed="rId3"/>
          <a:srcRect l="15692" r="14587"/>
          <a:stretch/>
        </p:blipFill>
        <p:spPr>
          <a:xfrm>
            <a:off x="6382111" y="576073"/>
            <a:ext cx="5174112" cy="5157645"/>
          </a:xfrm>
          <a:prstGeom prst="rect">
            <a:avLst/>
          </a:prstGeom>
          <a:noFill/>
        </p:spPr>
      </p:pic>
    </p:spTree>
    <p:extLst>
      <p:ext uri="{BB962C8B-B14F-4D97-AF65-F5344CB8AC3E}">
        <p14:creationId xmlns:p14="http://schemas.microsoft.com/office/powerpoint/2010/main" val="1494945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9F652AF-21D5-1DDD-024B-B73A6660DD0E}"/>
              </a:ext>
            </a:extLst>
          </p:cNvPr>
          <p:cNvSpPr>
            <a:spLocks noGrp="1"/>
          </p:cNvSpPr>
          <p:nvPr>
            <p:ph type="title"/>
          </p:nvPr>
        </p:nvSpPr>
        <p:spPr>
          <a:xfrm>
            <a:off x="632097" y="576072"/>
            <a:ext cx="5174112" cy="1137235"/>
          </a:xfrm>
        </p:spPr>
        <p:txBody>
          <a:bodyPr anchor="ctr">
            <a:normAutofit/>
          </a:bodyPr>
          <a:lstStyle/>
          <a:p>
            <a:r>
              <a:rPr lang="nb-NO" err="1"/>
              <a:t>Gains</a:t>
            </a:r>
            <a:endParaRPr lang="nb-NO"/>
          </a:p>
        </p:txBody>
      </p:sp>
      <p:sp>
        <p:nvSpPr>
          <p:cNvPr id="4" name="Plassholder for dato 3">
            <a:extLst>
              <a:ext uri="{FF2B5EF4-FFF2-40B4-BE49-F238E27FC236}">
                <a16:creationId xmlns:a16="http://schemas.microsoft.com/office/drawing/2014/main" id="{06E96439-05F8-EAF6-2B3B-E833A981E0E1}"/>
              </a:ext>
            </a:extLst>
          </p:cNvPr>
          <p:cNvSpPr>
            <a:spLocks noGrp="1"/>
          </p:cNvSpPr>
          <p:nvPr>
            <p:ph type="dt" sz="half" idx="10"/>
          </p:nvPr>
        </p:nvSpPr>
        <p:spPr>
          <a:xfrm>
            <a:off x="6697056" y="6390799"/>
            <a:ext cx="845915" cy="184666"/>
          </a:xfrm>
        </p:spPr>
        <p:txBody>
          <a:bodyPr anchor="ctr">
            <a:normAutofit fontScale="55000" lnSpcReduction="20000"/>
          </a:bodyPr>
          <a:lstStyle/>
          <a:p>
            <a:pPr>
              <a:spcAft>
                <a:spcPts val="600"/>
              </a:spcAft>
            </a:pPr>
            <a:r>
              <a:rPr lang="nb-NO"/>
              <a:t>08.11.2024</a:t>
            </a:r>
          </a:p>
        </p:txBody>
      </p:sp>
      <p:sp>
        <p:nvSpPr>
          <p:cNvPr id="6" name="Plassholder for lysbildenummer 5">
            <a:extLst>
              <a:ext uri="{FF2B5EF4-FFF2-40B4-BE49-F238E27FC236}">
                <a16:creationId xmlns:a16="http://schemas.microsoft.com/office/drawing/2014/main" id="{20B6355E-D89F-D598-134C-B826F97B4268}"/>
              </a:ext>
            </a:extLst>
          </p:cNvPr>
          <p:cNvSpPr>
            <a:spLocks noGrp="1"/>
          </p:cNvSpPr>
          <p:nvPr>
            <p:ph type="sldNum" sz="quarter" idx="12"/>
          </p:nvPr>
        </p:nvSpPr>
        <p:spPr>
          <a:xfrm>
            <a:off x="11237663" y="6390799"/>
            <a:ext cx="308700" cy="184666"/>
          </a:xfrm>
        </p:spPr>
        <p:txBody>
          <a:bodyPr anchor="ctr">
            <a:normAutofit fontScale="55000" lnSpcReduction="20000"/>
          </a:bodyPr>
          <a:lstStyle/>
          <a:p>
            <a:pPr>
              <a:spcAft>
                <a:spcPts val="600"/>
              </a:spcAft>
            </a:pPr>
            <a:fld id="{5751DFAA-887F-4071-8EAD-E8CA316FCF06}" type="slidenum">
              <a:rPr lang="nb-NO" smtClean="0"/>
              <a:pPr>
                <a:spcAft>
                  <a:spcPts val="600"/>
                </a:spcAft>
              </a:pPr>
              <a:t>3</a:t>
            </a:fld>
            <a:endParaRPr lang="nb-NO"/>
          </a:p>
        </p:txBody>
      </p:sp>
      <p:pic>
        <p:nvPicPr>
          <p:cNvPr id="7" name="Bilde 6" descr="Balancing automated and human risk management | Technology &amp; AI ...">
            <a:extLst>
              <a:ext uri="{FF2B5EF4-FFF2-40B4-BE49-F238E27FC236}">
                <a16:creationId xmlns:a16="http://schemas.microsoft.com/office/drawing/2014/main" id="{0F5C3F8A-223B-66BC-F071-A266ED151B24}"/>
              </a:ext>
            </a:extLst>
          </p:cNvPr>
          <p:cNvPicPr>
            <a:picLocks noChangeAspect="1"/>
          </p:cNvPicPr>
          <p:nvPr/>
        </p:nvPicPr>
        <p:blipFill>
          <a:blip r:embed="rId3"/>
          <a:srcRect l="9549" r="9762" b="2"/>
          <a:stretch/>
        </p:blipFill>
        <p:spPr>
          <a:xfrm>
            <a:off x="6472096" y="1017127"/>
            <a:ext cx="5084127" cy="4284536"/>
          </a:xfrm>
          <a:prstGeom prst="rect">
            <a:avLst/>
          </a:prstGeom>
          <a:noFill/>
        </p:spPr>
      </p:pic>
      <p:sp>
        <p:nvSpPr>
          <p:cNvPr id="3" name="Plassholder for innhold 2">
            <a:extLst>
              <a:ext uri="{FF2B5EF4-FFF2-40B4-BE49-F238E27FC236}">
                <a16:creationId xmlns:a16="http://schemas.microsoft.com/office/drawing/2014/main" id="{ABA542B4-A9FE-9869-2421-F0E02A535B98}"/>
              </a:ext>
            </a:extLst>
          </p:cNvPr>
          <p:cNvSpPr>
            <a:spLocks noGrp="1"/>
          </p:cNvSpPr>
          <p:nvPr>
            <p:ph type="body" sz="quarter" idx="14"/>
          </p:nvPr>
        </p:nvSpPr>
        <p:spPr>
          <a:xfrm>
            <a:off x="632097" y="1953244"/>
            <a:ext cx="5174112" cy="3780473"/>
          </a:xfrm>
        </p:spPr>
        <p:txBody>
          <a:bodyPr vert="horz" lIns="0" tIns="0" rIns="0" bIns="0" rtlCol="0" anchor="t">
            <a:normAutofit lnSpcReduction="10000"/>
          </a:bodyPr>
          <a:lstStyle/>
          <a:p>
            <a:pPr marL="179669" indent="-179669"/>
            <a:r>
              <a:rPr lang="en-GB"/>
              <a:t>Efficiency and cost savings </a:t>
            </a:r>
            <a:endParaRPr lang="en-GB">
              <a:cs typeface="Arial"/>
            </a:endParaRPr>
          </a:p>
          <a:p>
            <a:pPr marL="179669" indent="-179669"/>
            <a:r>
              <a:rPr lang="en-GB"/>
              <a:t>Quality improvement in services </a:t>
            </a:r>
            <a:endParaRPr lang="en-GB">
              <a:cs typeface="Arial"/>
            </a:endParaRPr>
          </a:p>
          <a:p>
            <a:pPr marL="179669" indent="-179669"/>
            <a:r>
              <a:rPr lang="en-GB"/>
              <a:t>Equal treatment</a:t>
            </a:r>
            <a:endParaRPr lang="en-GB">
              <a:cs typeface="Arial"/>
            </a:endParaRPr>
          </a:p>
          <a:p>
            <a:pPr marL="179669" indent="-179669"/>
            <a:r>
              <a:rPr lang="en-GB"/>
              <a:t>Accessible and simpler solutions for citizens</a:t>
            </a:r>
            <a:endParaRPr lang="en-GB">
              <a:cs typeface="Arial"/>
            </a:endParaRPr>
          </a:p>
          <a:p>
            <a:pPr marL="179669" indent="-179669"/>
            <a:r>
              <a:rPr lang="en-GB">
                <a:cs typeface="Arial"/>
              </a:rPr>
              <a:t>Detect criminal patterns and </a:t>
            </a:r>
            <a:r>
              <a:rPr lang="en-GB">
                <a:solidFill>
                  <a:srgbClr val="000000"/>
                </a:solidFill>
                <a:latin typeface="Arial"/>
                <a:ea typeface="Roboto"/>
                <a:cs typeface="Arial"/>
              </a:rPr>
              <a:t>prevent manipulation</a:t>
            </a:r>
          </a:p>
          <a:p>
            <a:pPr marL="179669" indent="-179669"/>
            <a:r>
              <a:rPr lang="en-GB">
                <a:cs typeface="Arial"/>
              </a:rPr>
              <a:t>Secure the accuracy of our registries</a:t>
            </a:r>
          </a:p>
        </p:txBody>
      </p:sp>
    </p:spTree>
    <p:extLst>
      <p:ext uri="{BB962C8B-B14F-4D97-AF65-F5344CB8AC3E}">
        <p14:creationId xmlns:p14="http://schemas.microsoft.com/office/powerpoint/2010/main" val="2415962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AFD17F1-3CD6-A99F-481A-6E844CA9D990}"/>
              </a:ext>
            </a:extLst>
          </p:cNvPr>
          <p:cNvSpPr>
            <a:spLocks noGrp="1"/>
          </p:cNvSpPr>
          <p:nvPr>
            <p:ph type="ctrTitle"/>
          </p:nvPr>
        </p:nvSpPr>
        <p:spPr/>
        <p:txBody>
          <a:bodyPr/>
          <a:lstStyle/>
          <a:p>
            <a:r>
              <a:rPr lang="nb-NO" err="1"/>
              <a:t>Thank</a:t>
            </a:r>
            <a:r>
              <a:rPr lang="nb-NO"/>
              <a:t> </a:t>
            </a:r>
            <a:r>
              <a:rPr lang="nb-NO" err="1"/>
              <a:t>you</a:t>
            </a:r>
            <a:r>
              <a:rPr lang="nb-NO"/>
              <a:t>!</a:t>
            </a:r>
          </a:p>
        </p:txBody>
      </p:sp>
      <p:sp>
        <p:nvSpPr>
          <p:cNvPr id="3" name="Plassholder for dato 2">
            <a:extLst>
              <a:ext uri="{FF2B5EF4-FFF2-40B4-BE49-F238E27FC236}">
                <a16:creationId xmlns:a16="http://schemas.microsoft.com/office/drawing/2014/main" id="{F44D6A81-6D51-ACFF-500D-3C466B41EFB6}"/>
              </a:ext>
            </a:extLst>
          </p:cNvPr>
          <p:cNvSpPr>
            <a:spLocks noGrp="1"/>
          </p:cNvSpPr>
          <p:nvPr>
            <p:ph type="dt" sz="half" idx="4294967295"/>
          </p:nvPr>
        </p:nvSpPr>
        <p:spPr>
          <a:xfrm>
            <a:off x="11343854" y="6391383"/>
            <a:ext cx="845942" cy="184107"/>
          </a:xfrm>
        </p:spPr>
        <p:txBody>
          <a:bodyPr/>
          <a:lstStyle/>
          <a:p>
            <a:fld id="{34E69537-D1B4-45E3-B23A-9F20AEF0391F}" type="datetime1">
              <a:rPr lang="nb-NO" smtClean="0"/>
              <a:t>20.11.2024</a:t>
            </a:fld>
            <a:endParaRPr lang="nb-NO"/>
          </a:p>
        </p:txBody>
      </p:sp>
      <p:sp>
        <p:nvSpPr>
          <p:cNvPr id="4" name="Plassholder for bunntekst 3">
            <a:extLst>
              <a:ext uri="{FF2B5EF4-FFF2-40B4-BE49-F238E27FC236}">
                <a16:creationId xmlns:a16="http://schemas.microsoft.com/office/drawing/2014/main" id="{59495CE6-9D7F-D1A9-99D1-91709E0E95B0}"/>
              </a:ext>
            </a:extLst>
          </p:cNvPr>
          <p:cNvSpPr>
            <a:spLocks noGrp="1"/>
          </p:cNvSpPr>
          <p:nvPr>
            <p:ph type="ftr" sz="quarter" idx="4294967295"/>
          </p:nvPr>
        </p:nvSpPr>
        <p:spPr>
          <a:xfrm>
            <a:off x="2205" y="6391383"/>
            <a:ext cx="4499521" cy="184107"/>
          </a:xfrm>
        </p:spPr>
        <p:txBody>
          <a:bodyPr/>
          <a:lstStyle/>
          <a:p>
            <a:r>
              <a:rPr lang="nb-NO"/>
              <a:t>Tittel på presentasjon og navn på foredragsholder</a:t>
            </a:r>
          </a:p>
        </p:txBody>
      </p:sp>
      <p:sp>
        <p:nvSpPr>
          <p:cNvPr id="5" name="Plassholder for lysbildenummer 4">
            <a:extLst>
              <a:ext uri="{FF2B5EF4-FFF2-40B4-BE49-F238E27FC236}">
                <a16:creationId xmlns:a16="http://schemas.microsoft.com/office/drawing/2014/main" id="{DFF19EAD-5870-15C0-9077-D727DA21132C}"/>
              </a:ext>
            </a:extLst>
          </p:cNvPr>
          <p:cNvSpPr>
            <a:spLocks noGrp="1"/>
          </p:cNvSpPr>
          <p:nvPr>
            <p:ph type="sldNum" sz="quarter" idx="4294967295"/>
          </p:nvPr>
        </p:nvSpPr>
        <p:spPr>
          <a:xfrm>
            <a:off x="11880306" y="6391383"/>
            <a:ext cx="309491" cy="184107"/>
          </a:xfrm>
        </p:spPr>
        <p:txBody>
          <a:bodyPr/>
          <a:lstStyle/>
          <a:p>
            <a:fld id="{5751DFAA-887F-4071-8EAD-E8CA316FCF06}" type="slidenum">
              <a:rPr lang="nb-NO" smtClean="0"/>
              <a:t>4</a:t>
            </a:fld>
            <a:endParaRPr lang="nb-NO"/>
          </a:p>
        </p:txBody>
      </p:sp>
    </p:spTree>
    <p:extLst>
      <p:ext uri="{BB962C8B-B14F-4D97-AF65-F5344CB8AC3E}">
        <p14:creationId xmlns:p14="http://schemas.microsoft.com/office/powerpoint/2010/main" val="1606856038"/>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F7A52ADCE99F4CA4F4FD8CBADCD859" ma:contentTypeVersion="8" ma:contentTypeDescription="Create a new document." ma:contentTypeScope="" ma:versionID="74fb38a8a7baa06a802446c11dacf425">
  <xsd:schema xmlns:xsd="http://www.w3.org/2001/XMLSchema" xmlns:xs="http://www.w3.org/2001/XMLSchema" xmlns:p="http://schemas.microsoft.com/office/2006/metadata/properties" xmlns:ns2="a33f65b3-4da1-42a1-873d-b8b25791b5df" targetNamespace="http://schemas.microsoft.com/office/2006/metadata/properties" ma:root="true" ma:fieldsID="ca3abea02deac065418b449f2b819f23" ns2:_="">
    <xsd:import namespace="a33f65b3-4da1-42a1-873d-b8b25791b5d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3f65b3-4da1-42a1-873d-b8b25791b5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E6E1897-2D98-4527-8398-D161F998044E}"/>
</file>

<file path=customXml/itemProps2.xml><?xml version="1.0" encoding="utf-8"?>
<ds:datastoreItem xmlns:ds="http://schemas.openxmlformats.org/officeDocument/2006/customXml" ds:itemID="{57378CC3-0A79-4A63-AD5C-5DF30FCB5FFC}"/>
</file>

<file path=customXml/itemProps3.xml><?xml version="1.0" encoding="utf-8"?>
<ds:datastoreItem xmlns:ds="http://schemas.openxmlformats.org/officeDocument/2006/customXml" ds:itemID="{5E165143-1749-4F87-92F9-788D332BBD5D}"/>
</file>

<file path=docProps/app.xml><?xml version="1.0" encoding="utf-8"?>
<Properties xmlns="http://schemas.openxmlformats.org/officeDocument/2006/extended-properties" xmlns:vt="http://schemas.openxmlformats.org/officeDocument/2006/docPropsVTypes">
  <TotalTime>0</TotalTime>
  <Words>337</Words>
  <Application>Microsoft Office PowerPoint</Application>
  <PresentationFormat>Widescreen</PresentationFormat>
  <Paragraphs>36</Paragraphs>
  <Slides>4</Slides>
  <Notes>3</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4</vt:i4>
      </vt:variant>
    </vt:vector>
  </HeadingPairs>
  <TitlesOfParts>
    <vt:vector size="9" baseType="lpstr">
      <vt:lpstr>Aptos</vt:lpstr>
      <vt:lpstr>Aptos Display</vt:lpstr>
      <vt:lpstr>Arial</vt:lpstr>
      <vt:lpstr>Calibri</vt:lpstr>
      <vt:lpstr>Office-tema</vt:lpstr>
      <vt:lpstr>Why AI?</vt:lpstr>
      <vt:lpstr>Challenges</vt:lpstr>
      <vt:lpstr>Gains</vt:lpstr>
      <vt:lpstr>Thank you!</vt:lpstr>
    </vt:vector>
  </TitlesOfParts>
  <Company>Bronnoysundregistrene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Ingebrigtsen, Ketil</dc:creator>
  <cp:lastModifiedBy>Ingebrigtsen, Ketil</cp:lastModifiedBy>
  <cp:revision>1</cp:revision>
  <dcterms:created xsi:type="dcterms:W3CDTF">2024-11-20T13:50:58Z</dcterms:created>
  <dcterms:modified xsi:type="dcterms:W3CDTF">2024-11-20T13:51:42Z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c2bfcbb-a59b-4494-92be-d62f024113a9_Enabled">
    <vt:lpwstr>true</vt:lpwstr>
  </property>
  <property fmtid="{D5CDD505-2E9C-101B-9397-08002B2CF9AE}" pid="3" name="MSIP_Label_fc2bfcbb-a59b-4494-92be-d62f024113a9_SetDate">
    <vt:lpwstr>2024-11-20T13:51:15Z</vt:lpwstr>
  </property>
  <property fmtid="{D5CDD505-2E9C-101B-9397-08002B2CF9AE}" pid="4" name="MSIP_Label_fc2bfcbb-a59b-4494-92be-d62f024113a9_Method">
    <vt:lpwstr>Standard</vt:lpwstr>
  </property>
  <property fmtid="{D5CDD505-2E9C-101B-9397-08002B2CF9AE}" pid="5" name="MSIP_Label_fc2bfcbb-a59b-4494-92be-d62f024113a9_Name">
    <vt:lpwstr>Intern informasjon</vt:lpwstr>
  </property>
  <property fmtid="{D5CDD505-2E9C-101B-9397-08002B2CF9AE}" pid="6" name="MSIP_Label_fc2bfcbb-a59b-4494-92be-d62f024113a9_SiteId">
    <vt:lpwstr>4e14915f-a3fe-45aa-92c3-9d87465eda00</vt:lpwstr>
  </property>
  <property fmtid="{D5CDD505-2E9C-101B-9397-08002B2CF9AE}" pid="7" name="MSIP_Label_fc2bfcbb-a59b-4494-92be-d62f024113a9_ActionId">
    <vt:lpwstr>9526b13f-35df-4dc9-94be-5a18b010f80c</vt:lpwstr>
  </property>
  <property fmtid="{D5CDD505-2E9C-101B-9397-08002B2CF9AE}" pid="8" name="MSIP_Label_fc2bfcbb-a59b-4494-92be-d62f024113a9_ContentBits">
    <vt:lpwstr>1</vt:lpwstr>
  </property>
  <property fmtid="{D5CDD505-2E9C-101B-9397-08002B2CF9AE}" pid="9" name="ClassificationContentMarkingHeaderLocations">
    <vt:lpwstr>Office-tema:8</vt:lpwstr>
  </property>
  <property fmtid="{D5CDD505-2E9C-101B-9397-08002B2CF9AE}" pid="10" name="ClassificationContentMarkingHeaderText">
    <vt:lpwstr>Klassifisering: Intern informasjon</vt:lpwstr>
  </property>
  <property fmtid="{D5CDD505-2E9C-101B-9397-08002B2CF9AE}" pid="11" name="ContentTypeId">
    <vt:lpwstr>0x0101005AF7A52ADCE99F4CA4F4FD8CBADCD859</vt:lpwstr>
  </property>
</Properties>
</file>